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5"/>
  </p:normalViewPr>
  <p:slideViewPr>
    <p:cSldViewPr snapToGrid="0">
      <p:cViewPr varScale="1">
        <p:scale>
          <a:sx n="91" d="100"/>
          <a:sy n="91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April 10,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77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7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4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92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April 10,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April 10,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39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7C462-2972-3331-777E-3025F8C51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 dirty="0"/>
              <a:t>IPL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872C0-5803-7A62-D004-AB2BE7AB5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Bet with Confidence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67CD63F-3939-E574-59FE-BA1BF0FC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30" r="9343" b="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0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E0119-1E7B-6981-65EA-3568E75FB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9C7FB-E12F-398A-ABE6-F873693F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0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Let’s welcome the era of AI </a:t>
            </a:r>
          </a:p>
        </p:txBody>
      </p:sp>
      <p:pic>
        <p:nvPicPr>
          <p:cNvPr id="24" name="Graphic 23" descr="Smiling Face with No Fill">
            <a:extLst>
              <a:ext uri="{FF2B5EF4-FFF2-40B4-BE49-F238E27FC236}">
                <a16:creationId xmlns:a16="http://schemas.microsoft.com/office/drawing/2014/main" id="{575D755F-C44D-50DB-C6CD-D07F9E94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715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7CF65-C590-7503-5DFD-827091FC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Paddy Power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873D5-BDBD-04BC-D49A-F0903C958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Online platform where people bet in Ireland.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There are number of games other than cricket on the platform to bet 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We can leverage the power of data analysis in each of the game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Note that I don’t promote paddy power or Gambling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F9D55D-688C-40AE-C504-591AB5B46A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34730" b="2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02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EDAEE-E812-27B4-A0EF-5D43B3F4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IPL – Indian Premier League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DA5E5-17A6-A9EA-F149-D223FE8AA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 Cricket Tournament held in India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Tell me your own Favorite team 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What is IPL 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 Brief about Dataset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A cricket match in a stadium&#10;&#10;AI-generated content may be incorrect.">
            <a:extLst>
              <a:ext uri="{FF2B5EF4-FFF2-40B4-BE49-F238E27FC236}">
                <a16:creationId xmlns:a16="http://schemas.microsoft.com/office/drawing/2014/main" id="{47F49C0A-67EB-54F4-9EE0-BCA01065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095" r="15532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11C86-48CF-1D81-0CB7-9881C348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25C-833D-E5A3-90D4-1BC3A5E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Team Vs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Batter Vs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Bowler Vs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Growth of Batsman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Growth of Bowler</a:t>
            </a:r>
          </a:p>
        </p:txBody>
      </p:sp>
      <p:pic>
        <p:nvPicPr>
          <p:cNvPr id="7" name="Graphic 6" descr="Cricket">
            <a:extLst>
              <a:ext uri="{FF2B5EF4-FFF2-40B4-BE49-F238E27FC236}">
                <a16:creationId xmlns:a16="http://schemas.microsoft.com/office/drawing/2014/main" id="{D9F0499B-0D45-DBD4-289B-8CB212D0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548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1B579-4211-A57D-0927-E9A6AB7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Team Vs Team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8E9CF-E7BA-9325-953B-FE6AF51B7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Team Vs Team work ?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Which team is Stronger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67149-84E8-F03E-B573-5EAD45AD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322" y="549275"/>
            <a:ext cx="6399392" cy="575945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186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56C9-FDE7-443D-E791-567C701A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 Vs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1A654-C0DF-E0D2-2F2B-8F90ACED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256" y="2187575"/>
            <a:ext cx="5994400" cy="34671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145D5-9153-1215-4EDD-50994AD4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does it work ?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did we include it in analysis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909F-4C1F-0D00-BADD-21A0082B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Bowler Vs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EEE00-702F-6A8D-279A-D3E7ABFA9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356" y="2225675"/>
            <a:ext cx="5664200" cy="3390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6BD66-5FC9-0AD7-E7C2-AD7ECBF9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does it work ?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did we include it in analysis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8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686C-7587-9BB9-F7C0-6A138949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Batsman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5B062-813C-90EF-2ED2-F8A3A3679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Growth of a Batsman affect the Game 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34DF3-731F-3EA5-8112-2F17763A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1750060"/>
            <a:ext cx="7772400" cy="43286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EE3021-FED4-BEFF-5399-60D55C95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B73D-A74F-DF11-1680-DA41DDF7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a Bowler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9858B-01A5-5546-9F02-23EB3F8AB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Growth of a bowler affect the outcome of the match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0925E-15B6-CD52-F091-206A45B5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5" y="1870708"/>
            <a:ext cx="7345363" cy="41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38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176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Sitka Heading</vt:lpstr>
      <vt:lpstr>Source Sans Pro</vt:lpstr>
      <vt:lpstr>3DFloatVTI</vt:lpstr>
      <vt:lpstr>IPL Data Analysis</vt:lpstr>
      <vt:lpstr>Paddy Power</vt:lpstr>
      <vt:lpstr>IPL – Indian Premier League</vt:lpstr>
      <vt:lpstr>Data Analysis</vt:lpstr>
      <vt:lpstr>Team Vs Team</vt:lpstr>
      <vt:lpstr>Batter Vs Team</vt:lpstr>
      <vt:lpstr>Bowler Vs Team</vt:lpstr>
      <vt:lpstr>Growth of Batsman</vt:lpstr>
      <vt:lpstr>Growth of a Bowler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Rakshithdheer Kunduru</dc:creator>
  <cp:lastModifiedBy>Rakshithdheer Kunduru</cp:lastModifiedBy>
  <cp:revision>3</cp:revision>
  <dcterms:created xsi:type="dcterms:W3CDTF">2025-04-10T16:11:01Z</dcterms:created>
  <dcterms:modified xsi:type="dcterms:W3CDTF">2025-04-10T20:37:05Z</dcterms:modified>
</cp:coreProperties>
</file>